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138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75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75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37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9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58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8606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1002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1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3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68481C9-3658-4306-B177-3F5F174624A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BDE72D-40F9-42A0-956A-C58CC6675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749" y="164758"/>
            <a:ext cx="7748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автономное профессиональное образовательное учреждение «Кузбасский техникум архитектуры, геодезии и строительства»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22862" y="2134130"/>
            <a:ext cx="9114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«</a:t>
            </a:r>
            <a:r>
              <a:rPr lang="ru-RU" b="1" dirty="0" smtClean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МОЯ ПРОФЕССИЯ В ЛИЦАХ НАРОДОВ РОССИИ » — ЗЕМЛЕУСТРОИТЕЛЬ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41965" y="3101722"/>
            <a:ext cx="27288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21.02.19 Землеустройство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70854" y="5251508"/>
            <a:ext cx="4207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Выполнил: Минина Елизавета Сергеевна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2 курса гр. 252-З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187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8639" y="115185"/>
            <a:ext cx="78101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Моя профессия — землеустроитель</a:t>
            </a:r>
            <a:endParaRPr lang="ru-RU" sz="3200" b="1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9946" y="4723415"/>
            <a:ext cx="7592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Почему я выбрал(а) эту профессию:</a:t>
            </a: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Земля — главное богатство России. Землеустроитель помогает организовать её использование так, чтобы сохранить для будущих поколений.</a:t>
            </a:r>
            <a:endParaRPr lang="ru-RU" sz="1600" b="0" i="0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9946" y="1311599"/>
            <a:ext cx="75922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Землеустройство</a:t>
            </a: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— это комплекс мероприятий по изучению состояния земель, планированию и организации рационального использования земельных ресурсов, установлению границ объектов землеустройства на местности.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9946" y="2771286"/>
            <a:ext cx="75922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Чем занимается землеустроитель:</a:t>
            </a:r>
            <a:endParaRPr lang="ru-RU" sz="1600" b="0" i="0" dirty="0" smtClean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проводит геодезические и картографические работы;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устанавливает и закрепляет границы земельных участков;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разрабатывает проекты внутрихозяйственного землеустройства;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ведёт кадастровый учёт и оценку земель;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контролирует использование и охрану земель.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55" r="32772" b="355"/>
          <a:stretch/>
        </p:blipFill>
        <p:spPr>
          <a:xfrm>
            <a:off x="8465053" y="1406077"/>
            <a:ext cx="3178704" cy="378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20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809" y="3185871"/>
            <a:ext cx="64047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Вклад в землеустройство: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dirty="0"/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инициатор и руководитель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Столыпинской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аграрной реформы. Указ от 9 ноября 1906 года дал крестьянам право выходить из общины и закреплять землю в личную собственность. Землеустроительные работы стали главным рычагом реформы: создание хуторов и отрубов, ликвидация чересполосицы, переселение крестьян в Сибирь и на Дальний Восток</a:t>
            </a:r>
            <a:endParaRPr lang="ru-RU" b="0" i="0" dirty="0" smtClean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5439" y="291383"/>
            <a:ext cx="10792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Пётр Аркадьевич Столыпин (1862–1911) — </a:t>
            </a:r>
            <a:r>
              <a:rPr lang="ru-RU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 по происхождению </a:t>
            </a:r>
            <a:endParaRPr lang="ru-RU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4809" y="5517627"/>
            <a:ext cx="10198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Интересный факт:</a:t>
            </a:r>
            <a:r>
              <a:rPr lang="ru-RU" dirty="0">
                <a:solidFill>
                  <a:srgbClr val="0F11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dirty="0"/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1911 году Столыпин лично посетил образцовый хуторской посёлок в Московской губернии и подробно расспрашивал крестьян-единоличников об их хозяйствах</a:t>
            </a:r>
            <a:endParaRPr lang="ru-RU" dirty="0">
              <a:solidFill>
                <a:srgbClr val="0F111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4809" y="156934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Национальность:</a:t>
            </a:r>
            <a:r>
              <a:rPr lang="ru-RU" dirty="0">
                <a:solidFill>
                  <a:srgbClr val="0F11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dirty="0"/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русский (из старинного дворянского рода, известного с XVI века)</a:t>
            </a:r>
            <a:endParaRPr lang="ru-RU" dirty="0">
              <a:solidFill>
                <a:srgbClr val="0F111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4809" y="2239109"/>
            <a:ext cx="64047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Профессия:</a:t>
            </a:r>
            <a:r>
              <a:rPr lang="ru-RU" dirty="0">
                <a:solidFill>
                  <a:srgbClr val="0F111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dirty="0"/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государственный деятель, председатель Совета министров Российской империи (1906–1911), министр внутренних дел </a:t>
            </a:r>
            <a:endParaRPr lang="ru-RU" dirty="0">
              <a:solidFill>
                <a:srgbClr val="0F111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" t="-119" r="161" b="16689"/>
          <a:stretch/>
        </p:blipFill>
        <p:spPr>
          <a:xfrm>
            <a:off x="8009906" y="1335032"/>
            <a:ext cx="3681351" cy="415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85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254" y="508285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Интересный факт: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Его труд «История межевого законодательства от Уложения до генерального межевания» (1893) до сих пор используется историками землеустройства</a:t>
            </a:r>
            <a:endParaRPr lang="ru-RU" b="0" i="0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254" y="271584"/>
            <a:ext cx="104304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Иван Егорович Герман (1859–1916) — </a:t>
            </a:r>
          </a:p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немец по происхождению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254" y="1624442"/>
            <a:ext cx="3020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Национальность: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немец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254" y="22232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Профессия: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специалист в области землеустройства, межевой инженер, педагог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8254" y="309905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Вклад в землеустройство: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преподавал в Константиновском межевом институте (с 1912 года — директор); разработал классификацию землеустроительных действий, включавшую кадастр, межевые работы, крепостные дела и собственно землеустройство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56" y="1301301"/>
            <a:ext cx="4169814" cy="518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68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9506" y="469014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Интересный факт: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Его брошюра «Хуторское расселение» (1907) была издана тиражом 500 тысяч экземпляров и широко распространялась среди крестьян</a:t>
            </a:r>
            <a:endParaRPr lang="ru-RU" b="0" i="0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9506" y="279493"/>
            <a:ext cx="90885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Андрей Андреевич </a:t>
            </a:r>
            <a:r>
              <a:rPr lang="ru-RU" sz="3200" b="1" dirty="0" err="1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Кофод</a:t>
            </a:r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(1855–1948) — датчанин по происхождению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99506" y="158208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Национальность: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датчанин (принял российское подданство в 1892 году)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99506" y="23411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Профессия: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землеустроитель, государственный деятель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99506" y="310012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Вклад в землеустройство: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один из главных деятелей </a:t>
            </a:r>
            <a:r>
              <a:rPr lang="ru-RU" b="0" i="0" dirty="0" err="1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Столыпинской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аграрной реформы; руководил проведением землеустроительных работ по всей стране; разработал методологию борьбы с чересполосицей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41" y="1301152"/>
            <a:ext cx="3339935" cy="515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55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9548" y="216126"/>
            <a:ext cx="61943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Почему это важно для меня</a:t>
            </a:r>
            <a:endParaRPr lang="ru-RU" sz="3200" b="1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5526" y="5149610"/>
            <a:ext cx="8273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Я горжусь тем, что продолжаю традиции этой профессии в Кузбассе</a:t>
            </a:r>
            <a:endParaRPr lang="ru-RU" b="0" i="0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5526" y="187129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Профессия землеустроителя объединяет народы России уже несколько столетий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5526" y="337195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В ней работали немцы, датчане, поляки, русские — и каждый внёс свой вклад в общее дело организации земли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6" r="9990"/>
          <a:stretch/>
        </p:blipFill>
        <p:spPr>
          <a:xfrm>
            <a:off x="7053943" y="1686294"/>
            <a:ext cx="4690753" cy="322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85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1385" y="210189"/>
            <a:ext cx="28584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Заключение</a:t>
            </a:r>
            <a:endParaRPr lang="ru-RU" sz="3200" b="1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437" y="3540260"/>
            <a:ext cx="1044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 учусь в Кузбассе и хочу внести свой вклад в развитие своей профессии и региона</a:t>
            </a:r>
            <a:endParaRPr lang="ru-RU" b="0" i="0" dirty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20437" y="1706803"/>
            <a:ext cx="106442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Профессия землеустроителя — это не просто измерение и карты. Это забота о земле, которая кормит страну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0437" y="2762031"/>
            <a:ext cx="1044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единстве народов — сила России и её землеустроительной школы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55" y="4475097"/>
            <a:ext cx="2675273" cy="17791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273" y="4475097"/>
            <a:ext cx="2420587" cy="18154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90"/>
          <a:stretch/>
        </p:blipFill>
        <p:spPr>
          <a:xfrm>
            <a:off x="8793678" y="4528536"/>
            <a:ext cx="2660074" cy="181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2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81449" y="182571"/>
            <a:ext cx="6096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Источники информации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1999" y="1431829"/>
            <a:ext cx="8720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Герман, Иван Егорович // Сводный электронный каталог библиотек Беларуси</a:t>
            </a:r>
          </a:p>
          <a:p>
            <a:pPr>
              <a:buFont typeface="+mj-lt"/>
              <a:buAutoNum type="arabicPeriod"/>
            </a:pPr>
            <a:endParaRPr lang="ru-RU" b="0" i="0" dirty="0" smtClean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b="0" i="0" dirty="0" err="1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Кофод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А.А. // Материалы по истории землеустройства</a:t>
            </a:r>
          </a:p>
          <a:p>
            <a:pPr>
              <a:buFont typeface="+mj-lt"/>
              <a:buAutoNum type="arabicPeriod"/>
            </a:pPr>
            <a:endParaRPr lang="ru-RU" b="0" i="0" dirty="0" smtClean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+mj-lt"/>
              <a:buAutoNum type="arabicPeriod"/>
            </a:pPr>
            <a:r>
              <a:rPr lang="ru-RU" b="0" i="0" dirty="0" smtClean="0">
                <a:solidFill>
                  <a:srgbClr val="0F1115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Столыпин П.А. // Материалы по истории аграрной реформы</a:t>
            </a:r>
          </a:p>
          <a:p>
            <a:pPr>
              <a:buFont typeface="+mj-lt"/>
              <a:buAutoNum type="arabicPeriod"/>
            </a:pPr>
            <a:endParaRPr lang="ru-RU" b="0" i="0" dirty="0" smtClean="0">
              <a:solidFill>
                <a:srgbClr val="0F111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40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414</TotalTime>
  <Words>262</Words>
  <Application>Microsoft Office PowerPoint</Application>
  <PresentationFormat>Широкоэкранный</PresentationFormat>
  <Paragraphs>44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Century Gothic</vt:lpstr>
      <vt:lpstr>Courier New</vt:lpstr>
      <vt:lpstr>Garamond</vt:lpstr>
      <vt:lpstr>Tahoma</vt:lpstr>
      <vt:lpstr>Times New Roman</vt:lpstr>
      <vt:lpstr>Wingdings</vt:lpstr>
      <vt:lpstr>Савон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rusflatron@mail.ru</dc:creator>
  <cp:lastModifiedBy>Profi</cp:lastModifiedBy>
  <cp:revision>9</cp:revision>
  <dcterms:created xsi:type="dcterms:W3CDTF">2026-09-22T10:42:34Z</dcterms:created>
  <dcterms:modified xsi:type="dcterms:W3CDTF">2026-09-26T05:27:03Z</dcterms:modified>
</cp:coreProperties>
</file>